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5143500" type="screen16x9"/>
  <p:notesSz cx="7023100" cy="9309100"/>
  <p:embeddedFontLst>
    <p:embeddedFont>
      <p:font typeface="Bitter" pitchFamily="2" charset="0"/>
      <p:regular r:id="rId35"/>
      <p:bold r:id="rId36"/>
      <p:italic r:id="rId37"/>
      <p:boldItalic r:id="rId38"/>
    </p:embeddedFont>
    <p:embeddedFont>
      <p:font typeface="Manrope" pitchFamily="2" charset="0"/>
      <p:regular r:id="rId39"/>
      <p:bold r:id="rId40"/>
    </p:embeddedFont>
    <p:embeddedFont>
      <p:font typeface="Play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i0oW1JKO1cJJoS1An/gRT2lhV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E15A34-B347-4CF5-819B-31E8F05AFF56}">
  <a:tblStyle styleId="{8EE15A34-B347-4CF5-819B-31E8F05AFF5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50" y="698175"/>
            <a:ext cx="62433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fca3eade29_0_0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g1fca3eade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50" y="698175"/>
            <a:ext cx="62433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1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9" name="Google Shape;3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fca3eade29_0_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6" name="Google Shape;346;g1fca3eade2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50" y="698175"/>
            <a:ext cx="62433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8" name="Google Shape;3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6" name="Google Shape;3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6" name="Google Shape;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4" name="Google Shape;4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3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4" name="Google Shape;4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64fda2116a0b7d72_44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g64fda2116a0b7d72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4fda2116a0b7d72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2310" y="1163638"/>
            <a:ext cx="5618400" cy="314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4fda2116a0b7d72_28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64fda2116a0b7d72_280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50" tIns="93450" rIns="93450" bIns="93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4fda2116a0b7d72_456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8" name="Google Shape;468;g64fda2116a0b7d72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4fda2116a0b7d72_185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g64fda2116a0b7d7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4fda2116a0b7d72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2310" y="1163638"/>
            <a:ext cx="5618400" cy="314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4fda2116a0b7d72_36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64fda2116a0b7d72_362:notes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50" tIns="93450" rIns="93450" bIns="93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4fda2116a0b7d72_14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64fda2116a0b7d7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50" y="698175"/>
            <a:ext cx="62433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75" cy="41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67" y="698175"/>
            <a:ext cx="62430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909023e28_0_3:notes"/>
          <p:cNvSpPr txBox="1">
            <a:spLocks noGrp="1"/>
          </p:cNvSpPr>
          <p:nvPr>
            <p:ph type="body" idx="1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0" name="Google Shape;300;g1e909023e2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350" y="698175"/>
            <a:ext cx="62433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1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>
            <a:spLocks noGrp="1"/>
          </p:cNvSpPr>
          <p:nvPr>
            <p:ph type="title"/>
          </p:nvPr>
        </p:nvSpPr>
        <p:spPr>
          <a:xfrm rot="5400000">
            <a:off x="5350049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4fda2116a0b7d72_1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64fda2116a0b7d72_11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64fda2116a0b7d72_1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64fda2116a0b7d72_1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64fda2116a0b7d72_1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4fda2116a0b7d72_1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64fda2116a0b7d72_1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64fda2116a0b7d72_1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64fda2116a0b7d72_1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64fda2116a0b7d72_1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4fda2116a0b7d72_12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64fda2116a0b7d72_12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64fda2116a0b7d72_1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64fda2116a0b7d72_1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64fda2116a0b7d72_1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4fda2116a0b7d72_1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64fda2116a0b7d72_1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64fda2116a0b7d72_13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64fda2116a0b7d72_1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64fda2116a0b7d72_1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64fda2116a0b7d72_1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4fda2116a0b7d72_14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64fda2116a0b7d72_14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64fda2116a0b7d72_14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64fda2116a0b7d72_14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g64fda2116a0b7d72_14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64fda2116a0b7d72_1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64fda2116a0b7d72_1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64fda2116a0b7d72_1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4fda2116a0b7d72_1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64fda2116a0b7d72_1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64fda2116a0b7d72_1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64fda2116a0b7d72_1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4fda2116a0b7d72_1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64fda2116a0b7d72_1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64fda2116a0b7d72_1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4fda2116a0b7d72_1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64fda2116a0b7d72_15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64fda2116a0b7d72_15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64fda2116a0b7d72_1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64fda2116a0b7d72_1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64fda2116a0b7d72_1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4fda2116a0b7d72_16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64fda2116a0b7d72_16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64fda2116a0b7d72_16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64fda2116a0b7d72_1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64fda2116a0b7d72_1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64fda2116a0b7d72_1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4fda2116a0b7d72_1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64fda2116a0b7d72_17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64fda2116a0b7d72_1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64fda2116a0b7d72_1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64fda2116a0b7d72_1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4fda2116a0b7d72_179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64fda2116a0b7d72_179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64fda2116a0b7d72_1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64fda2116a0b7d72_1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64fda2116a0b7d72_1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4fda2116a0b7d72_29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64fda2116a0b7d72_29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4" name="Google Shape;164;g64fda2116a0b7d72_2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64fda2116a0b7d72_2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64fda2116a0b7d72_2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4fda2116a0b7d72_2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64fda2116a0b7d72_2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64fda2116a0b7d72_2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64fda2116a0b7d72_2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64fda2116a0b7d72_2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4fda2116a0b7d72_30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64fda2116a0b7d72_30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64fda2116a0b7d72_3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64fda2116a0b7d72_3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64fda2116a0b7d72_3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fda2116a0b7d72_3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64fda2116a0b7d72_3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g64fda2116a0b7d72_3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g64fda2116a0b7d72_3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64fda2116a0b7d72_3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64fda2116a0b7d72_3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4fda2116a0b7d72_3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64fda2116a0b7d72_3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g64fda2116a0b7d72_3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g64fda2116a0b7d72_3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g64fda2116a0b7d72_3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64fda2116a0b7d72_3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64fda2116a0b7d72_3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64fda2116a0b7d72_3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4fda2116a0b7d72_3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64fda2116a0b7d72_3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64fda2116a0b7d72_3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64fda2116a0b7d72_3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4fda2116a0b7d72_3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64fda2116a0b7d72_3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64fda2116a0b7d72_3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4fda2116a0b7d72_3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64fda2116a0b7d72_33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7" name="Google Shape;207;g64fda2116a0b7d72_33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08" name="Google Shape;208;g64fda2116a0b7d72_3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64fda2116a0b7d72_3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64fda2116a0b7d72_3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4fda2116a0b7d72_3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64fda2116a0b7d72_34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g64fda2116a0b7d72_34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5" name="Google Shape;215;g64fda2116a0b7d72_3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64fda2116a0b7d72_3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64fda2116a0b7d72_3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4fda2116a0b7d72_3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64fda2116a0b7d72_35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g64fda2116a0b7d72_3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64fda2116a0b7d72_3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64fda2116a0b7d72_3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4fda2116a0b7d72_35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64fda2116a0b7d72_35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g64fda2116a0b7d72_3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64fda2116a0b7d72_3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64fda2116a0b7d72_3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4fda2116a0b7d72_1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64fda2116a0b7d72_1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g64fda2116a0b7d72_1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g64fda2116a0b7d72_1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g64fda2116a0b7d72_1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fda2116a0b7d72_2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7" name="Google Shape;157;g64fda2116a0b7d72_28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g64fda2116a0b7d72_2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g64fda2116a0b7d72_2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64fda2116a0b7d72_2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jack.chatfield@nmlegis.gov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sse.gallegos@nmlegis.gov" TargetMode="External"/><Relationship Id="rId5" Type="http://schemas.openxmlformats.org/officeDocument/2006/relationships/hyperlink" Target="mailto:pete.campos@nmlegis.gov" TargetMode="External"/><Relationship Id="rId4" Type="http://schemas.openxmlformats.org/officeDocument/2006/relationships/hyperlink" Target="mailto:joseph.sanchez@nmlegis.gov" TargetMode="Externa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uis.terrazas@nmlegis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bruce.ashburn@nmlegis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zamora@nmlegis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hyperlink" Target="mailto:pete.campos@nmlegis.g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enifer.Jones@nmlegis.gov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mailto:joaquin.romero@nmlegis.gov" TargetMode="External"/><Relationship Id="rId4" Type="http://schemas.openxmlformats.org/officeDocument/2006/relationships/hyperlink" Target="mailto:crystal.diamond@nmlegis.g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mailto:martin.zamora@nmlegis.gov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hyperlink" Target="mailto:Andrea.Reeb@nmlegis.g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bill.hall@nmlegis.gov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mailto:Mark.Duncan@nmlegis.g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wonda.Johnson@nmlegis.gov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mailto:Derrick.lente@nmlegis.g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hannon.pinto@nmlegis.gov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mailto:christine.chandler@nmlegis.gov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mailto:susan.herrera@nmlegis.gov" TargetMode="External"/><Relationship Id="rId4" Type="http://schemas.openxmlformats.org/officeDocument/2006/relationships/hyperlink" Target="mailto:matthew.mcqueen@nmlegis.gov" TargetMode="Externa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@andrearomero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o.gonzales@nmlegis.gov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wirth@nmlegis.gov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jared.hembree@nmlegis.gov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stefani.hammond@nmlegis.gov" TargetMode="External"/><Relationship Id="rId5" Type="http://schemas.openxmlformats.org/officeDocument/2006/relationships/hyperlink" Target="mailto:Jimmy.Mason@nmlegis.gov" TargetMode="External"/><Relationship Id="rId10" Type="http://schemas.openxmlformats.org/officeDocument/2006/relationships/image" Target="../media/image9.png"/><Relationship Id="rId4" Type="http://schemas.openxmlformats.org/officeDocument/2006/relationships/hyperlink" Target="mailto:casey.conlee@nmlegis.gov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"/>
          <p:cNvSpPr txBox="1">
            <a:spLocks noGrp="1"/>
          </p:cNvSpPr>
          <p:nvPr>
            <p:ph type="ctrTitle"/>
          </p:nvPr>
        </p:nvSpPr>
        <p:spPr>
          <a:xfrm>
            <a:off x="224550" y="1163381"/>
            <a:ext cx="86949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400" b="1">
                <a:latin typeface="Bitter"/>
                <a:ea typeface="Bitter"/>
                <a:cs typeface="Bitter"/>
                <a:sym typeface="Bitter"/>
              </a:rPr>
              <a:t>Healthy Kids </a:t>
            </a:r>
            <a:endParaRPr sz="6400" b="1"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400" b="1">
                <a:latin typeface="Bitter"/>
                <a:ea typeface="Bitter"/>
                <a:cs typeface="Bitter"/>
                <a:sym typeface="Bitter"/>
              </a:rPr>
              <a:t>Healthy Communities</a:t>
            </a:r>
            <a:endParaRPr sz="64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2464650" y="3122350"/>
            <a:ext cx="42147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>
                <a:latin typeface="Manrope"/>
                <a:ea typeface="Manrope"/>
                <a:cs typeface="Manrope"/>
                <a:sym typeface="Manrope"/>
              </a:rPr>
              <a:t>Civic Engagement Training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>
                <a:latin typeface="Manrope"/>
                <a:ea typeface="Manrope"/>
                <a:cs typeface="Manrope"/>
                <a:sym typeface="Manrope"/>
              </a:rPr>
              <a:t>December 11, 2024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37" name="Google Shape;23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58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17"/>
          <p:cNvGraphicFramePr/>
          <p:nvPr/>
        </p:nvGraphicFramePr>
        <p:xfrm>
          <a:off x="332116" y="41789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8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7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6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24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2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 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Office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Jack Chatfield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Colfax, Curry, Harding, Quay, San Miguel, &amp; Union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226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Mosquero, NM 87733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203FN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jack.chatfield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986-4467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Joseph L. Sanchez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Colfax, Mora, Rio Arriba, San Miguel &amp; Taos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481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Alcalde, NM 87511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204A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joseph.sanchez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v 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Pete Campos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Colfax, Guadalupe, Harding, Mora, Quay, San Miguel &amp; Taos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418 Raynolds Avenue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Las Vegas, NM 87701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302B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pete.campos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986-4311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: Jesse Gallegos </a:t>
                      </a: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6"/>
                        </a:rPr>
                        <a:t>jesse.gallegos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6"/>
                        </a:rPr>
                        <a:t>@nmlegis.gov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1" name="Google Shape;311;p17"/>
          <p:cNvPicPr preferRelativeResize="0"/>
          <p:nvPr/>
        </p:nvPicPr>
        <p:blipFill rotWithShape="1">
          <a:blip r:embed="rId7">
            <a:alphaModFix/>
          </a:blip>
          <a:srcRect l="4671"/>
          <a:stretch/>
        </p:blipFill>
        <p:spPr>
          <a:xfrm>
            <a:off x="333775" y="1020075"/>
            <a:ext cx="863725" cy="12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3775" y="2299969"/>
            <a:ext cx="863719" cy="120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 rotWithShape="1">
          <a:blip r:embed="rId9">
            <a:alphaModFix/>
          </a:blip>
          <a:srcRect b="4588"/>
          <a:stretch/>
        </p:blipFill>
        <p:spPr>
          <a:xfrm>
            <a:off x="333775" y="3520600"/>
            <a:ext cx="863725" cy="11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3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/>
          <p:nvPr/>
        </p:nvSpPr>
        <p:spPr>
          <a:xfrm>
            <a:off x="1537800" y="1971450"/>
            <a:ext cx="6068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Grant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" name="Google Shape;326;p34"/>
          <p:cNvGraphicFramePr/>
          <p:nvPr/>
        </p:nvGraphicFramePr>
        <p:xfrm>
          <a:off x="474621" y="132863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1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1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Luis M.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Terrazas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Grant,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Catron &amp; Hidalgo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 Box 197 Santa Clara, NM 88026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203DN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luis.terrazas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336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: Bruce Ashburn </a:t>
                      </a: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bruce.ashburn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@nmlegis.gov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Gabriel J. Ramos*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Grant, Catron &amp; Socorro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7" name="Google Shape;327;p34"/>
          <p:cNvPicPr preferRelativeResize="0"/>
          <p:nvPr/>
        </p:nvPicPr>
        <p:blipFill rotWithShape="1">
          <a:blip r:embed="rId5">
            <a:alphaModFix/>
          </a:blip>
          <a:srcRect b="1184"/>
          <a:stretch/>
        </p:blipFill>
        <p:spPr>
          <a:xfrm>
            <a:off x="474625" y="1831481"/>
            <a:ext cx="756638" cy="104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 rotWithShape="1">
          <a:blip r:embed="rId6">
            <a:alphaModFix/>
          </a:blip>
          <a:srcRect b="17478"/>
          <a:stretch/>
        </p:blipFill>
        <p:spPr>
          <a:xfrm>
            <a:off x="474625" y="2878225"/>
            <a:ext cx="756650" cy="9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fca3eade29_0_0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fca3eade29_0_0"/>
          <p:cNvSpPr txBox="1"/>
          <p:nvPr/>
        </p:nvSpPr>
        <p:spPr>
          <a:xfrm>
            <a:off x="440100" y="1971438"/>
            <a:ext cx="8263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Guadalupe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35" name="Google Shape;335;g1fca3eade2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fca3eade2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1" name="Google Shape;341;p41"/>
          <p:cNvGraphicFramePr/>
          <p:nvPr/>
        </p:nvGraphicFramePr>
        <p:xfrm>
          <a:off x="474604" y="121632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8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5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2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Martin R. Zamora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Guadalupe,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Curry, DeBaca, Roosevelt &amp; San Miguel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116 Rosa Boulevard, Clovis NM 88101</a:t>
                      </a:r>
                      <a:endParaRPr sz="1000" i="1" u="sng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203EN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martin.zamora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986-4211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(575) 309-2334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Pete Campos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Guadalupe,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Colfax, Harding, Mora, Quay, San Miguel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&amp;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Taos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418 Raynolds Avenue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Las Vegas, NM 87701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302B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pete.campos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986-4311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2" name="Google Shape;342;p41"/>
          <p:cNvPicPr preferRelativeResize="0"/>
          <p:nvPr/>
        </p:nvPicPr>
        <p:blipFill rotWithShape="1">
          <a:blip r:embed="rId5">
            <a:alphaModFix/>
          </a:blip>
          <a:srcRect b="9722"/>
          <a:stretch/>
        </p:blipFill>
        <p:spPr>
          <a:xfrm>
            <a:off x="474600" y="1719200"/>
            <a:ext cx="755475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 rotWithShape="1">
          <a:blip r:embed="rId6">
            <a:alphaModFix/>
          </a:blip>
          <a:srcRect l="1352" r="1361" b="9722"/>
          <a:stretch/>
        </p:blipFill>
        <p:spPr>
          <a:xfrm>
            <a:off x="474600" y="2675475"/>
            <a:ext cx="755475" cy="9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1fca3eade29_0_4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1fca3eade29_0_4"/>
          <p:cNvSpPr txBox="1"/>
          <p:nvPr/>
        </p:nvSpPr>
        <p:spPr>
          <a:xfrm>
            <a:off x="789000" y="1971444"/>
            <a:ext cx="7566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Hidalgo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50" name="Google Shape;350;g1fca3eade29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fca3eade29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" name="Google Shape;356;p35"/>
          <p:cNvGraphicFramePr/>
          <p:nvPr/>
        </p:nvGraphicFramePr>
        <p:xfrm>
          <a:off x="474605" y="119691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0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8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3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Office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Jennifer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Jones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Hidalgo, Doña An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&amp; Luna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1844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Deming, NM 88030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enifer.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ones</a:t>
                      </a:r>
                      <a:endParaRPr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Crystal Diamond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Brantley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Hidalgo, Doña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Ana, Luna &amp; Sierra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Box 1947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Elephant Butte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, NM 8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7935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414C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crystal.diamond@nmlegis.gov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703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: Joaquin Romero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/>
                        </a:rPr>
                        <a:t>joaquin.romero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/>
                        </a:rPr>
                        <a:t>@nmlegis.gov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7" name="Google Shape;357;p35"/>
          <p:cNvPicPr preferRelativeResize="0"/>
          <p:nvPr/>
        </p:nvPicPr>
        <p:blipFill rotWithShape="1">
          <a:blip r:embed="rId6">
            <a:alphaModFix/>
          </a:blip>
          <a:srcRect b="-1193"/>
          <a:stretch/>
        </p:blipFill>
        <p:spPr>
          <a:xfrm>
            <a:off x="474600" y="1768413"/>
            <a:ext cx="756638" cy="105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 rotWithShape="1">
          <a:blip r:embed="rId7">
            <a:alphaModFix/>
          </a:blip>
          <a:srcRect b="9049"/>
          <a:stretch/>
        </p:blipFill>
        <p:spPr>
          <a:xfrm>
            <a:off x="474600" y="2815175"/>
            <a:ext cx="756650" cy="9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6"/>
          <p:cNvSpPr txBox="1"/>
          <p:nvPr/>
        </p:nvSpPr>
        <p:spPr>
          <a:xfrm>
            <a:off x="564450" y="1971444"/>
            <a:ext cx="8015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Roosevelt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65" name="Google Shape;36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" name="Google Shape;371;p37"/>
          <p:cNvGraphicFramePr/>
          <p:nvPr/>
        </p:nvGraphicFramePr>
        <p:xfrm>
          <a:off x="362307" y="13687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8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0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2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21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Martin R. Zamora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Roosevelt,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Curry, DeBaca, Guadalupe &amp; San Miguel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116 Rosa Boulevard, Clovis, NM 88101</a:t>
                      </a:r>
                      <a:endParaRPr sz="1000" i="1" u="sng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203EN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martin.zamora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986-4211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(575) 309-2334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Andrea Reeb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Roosevelt, Chaves &amp; Curry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15 San Vincente Cir., Clovis, NM 88101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solidFill>
                          <a:srgbClr val="333333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201A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ndrea.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eeb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215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Patrick Henry Boone IV*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Roosevelt,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Curry, De Baca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Lea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Pat Woods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Curry, Quay &amp; Union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(+Dora)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4000 CR M, Broadview, NM 88112</a:t>
                      </a:r>
                      <a:endParaRPr sz="105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415D</a:t>
                      </a:r>
                      <a:endParaRPr sz="105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pat.woods</a:t>
                      </a:r>
                      <a:endParaRPr sz="105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986-4393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Mason Grau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mason.grau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72" name="Google Shape;372;p37"/>
          <p:cNvPicPr preferRelativeResize="0"/>
          <p:nvPr/>
        </p:nvPicPr>
        <p:blipFill rotWithShape="1">
          <a:blip r:embed="rId5">
            <a:alphaModFix/>
          </a:blip>
          <a:srcRect l="4102" r="4120" b="11785"/>
          <a:stretch/>
        </p:blipFill>
        <p:spPr>
          <a:xfrm>
            <a:off x="362300" y="766475"/>
            <a:ext cx="783875" cy="10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6">
            <a:alphaModFix/>
          </a:blip>
          <a:srcRect l="4603" r="4594"/>
          <a:stretch/>
        </p:blipFill>
        <p:spPr>
          <a:xfrm>
            <a:off x="362300" y="1790525"/>
            <a:ext cx="783875" cy="10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 rotWithShape="1">
          <a:blip r:embed="rId7">
            <a:alphaModFix/>
          </a:blip>
          <a:srcRect l="28422" t="18460" r="42853" b="55183"/>
          <a:stretch/>
        </p:blipFill>
        <p:spPr>
          <a:xfrm>
            <a:off x="362300" y="2826500"/>
            <a:ext cx="783875" cy="10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 descr="Woods"/>
          <p:cNvPicPr preferRelativeResize="0"/>
          <p:nvPr/>
        </p:nvPicPr>
        <p:blipFill rotWithShape="1">
          <a:blip r:embed="rId8">
            <a:alphaModFix/>
          </a:blip>
          <a:srcRect l="2972" r="2963"/>
          <a:stretch/>
        </p:blipFill>
        <p:spPr>
          <a:xfrm>
            <a:off x="362300" y="3874175"/>
            <a:ext cx="783875" cy="10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1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/>
          <p:nvPr/>
        </p:nvSpPr>
        <p:spPr>
          <a:xfrm>
            <a:off x="853050" y="1971444"/>
            <a:ext cx="7437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San Juan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82" name="Google Shape;3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8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 txBox="1"/>
          <p:nvPr/>
        </p:nvSpPr>
        <p:spPr>
          <a:xfrm>
            <a:off x="365269" y="1124850"/>
            <a:ext cx="8413462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6400" b="1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House of Representatives Map</a:t>
            </a:r>
            <a:r>
              <a:rPr lang="en-US" sz="6300" b="1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sz="6300" b="1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5400" b="1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(HKHC)</a:t>
            </a:r>
            <a:endParaRPr sz="540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" name="Google Shape;388;p22"/>
          <p:cNvGraphicFramePr/>
          <p:nvPr/>
        </p:nvGraphicFramePr>
        <p:xfrm>
          <a:off x="297619" y="35052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8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2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7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Michelle “Paulene” Abeyta*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Bernalillo, Cibola, McKinley, Socorr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Valencia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William A Hall II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bill.hal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402-6368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April Gonzalez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april.gonzalez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Joseph Franklin Hernandez*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Mark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Duncan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747 Kirtland, NM 87417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201B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rk.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uncan</a:t>
                      </a:r>
                      <a:endParaRPr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986-4214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89" name="Google Shape;389;p22"/>
          <p:cNvGrpSpPr/>
          <p:nvPr/>
        </p:nvGrpSpPr>
        <p:grpSpPr>
          <a:xfrm>
            <a:off x="297625" y="857025"/>
            <a:ext cx="789325" cy="3935925"/>
            <a:chOff x="353675" y="952925"/>
            <a:chExt cx="789325" cy="3935925"/>
          </a:xfrm>
        </p:grpSpPr>
        <p:pic>
          <p:nvPicPr>
            <p:cNvPr id="390" name="Google Shape;390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3675" y="1959500"/>
              <a:ext cx="789319" cy="986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22"/>
            <p:cNvPicPr preferRelativeResize="0"/>
            <p:nvPr/>
          </p:nvPicPr>
          <p:blipFill rotWithShape="1">
            <a:blip r:embed="rId6">
              <a:alphaModFix/>
            </a:blip>
            <a:srcRect r="1980" b="10714"/>
            <a:stretch/>
          </p:blipFill>
          <p:spPr>
            <a:xfrm>
              <a:off x="353675" y="952925"/>
              <a:ext cx="789325" cy="100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2"/>
            <p:cNvPicPr preferRelativeResize="0"/>
            <p:nvPr/>
          </p:nvPicPr>
          <p:blipFill rotWithShape="1">
            <a:blip r:embed="rId7">
              <a:alphaModFix/>
            </a:blip>
            <a:srcRect t="4861"/>
            <a:stretch/>
          </p:blipFill>
          <p:spPr>
            <a:xfrm>
              <a:off x="353675" y="2942500"/>
              <a:ext cx="789325" cy="973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2"/>
            <p:cNvPicPr preferRelativeResize="0"/>
            <p:nvPr/>
          </p:nvPicPr>
          <p:blipFill rotWithShape="1">
            <a:blip r:embed="rId8">
              <a:alphaModFix/>
            </a:blip>
            <a:srcRect b="1370"/>
            <a:stretch/>
          </p:blipFill>
          <p:spPr>
            <a:xfrm>
              <a:off x="353675" y="3915687"/>
              <a:ext cx="789319" cy="9731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" name="Google Shape;398;p23"/>
          <p:cNvGraphicFramePr/>
          <p:nvPr/>
        </p:nvGraphicFramePr>
        <p:xfrm>
          <a:off x="362307" y="3817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86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6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9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3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D. Wonda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Johnson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 &amp;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McKinley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168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Rehoboth, NM 87322-0168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413D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wonda.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ohnson</a:t>
                      </a:r>
                      <a:endParaRPr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986-4433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Derrick J.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Lente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Rio Arriba &amp; Sandoval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70 Kuaua Street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Sand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ia </a:t>
                      </a: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Pueblo, NM 87004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i="1" u="sng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316B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errick.lente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endParaRPr sz="10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420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Rod Montoya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4902 Camaron Ave.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Farmington, NM 87402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203DN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roddmontoya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@gmail.com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336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Rylee Morris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rylee.morris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9" name="Google Shape;399;p23"/>
          <p:cNvPicPr preferRelativeResize="0"/>
          <p:nvPr/>
        </p:nvPicPr>
        <p:blipFill rotWithShape="1">
          <a:blip r:embed="rId5">
            <a:alphaModFix/>
          </a:blip>
          <a:srcRect b="13456"/>
          <a:stretch/>
        </p:blipFill>
        <p:spPr>
          <a:xfrm>
            <a:off x="362300" y="884575"/>
            <a:ext cx="861125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/>
          <p:cNvPicPr preferRelativeResize="0"/>
          <p:nvPr/>
        </p:nvPicPr>
        <p:blipFill rotWithShape="1">
          <a:blip r:embed="rId6">
            <a:alphaModFix/>
          </a:blip>
          <a:srcRect l="2865" r="2874"/>
          <a:stretch/>
        </p:blipFill>
        <p:spPr>
          <a:xfrm>
            <a:off x="362300" y="1840875"/>
            <a:ext cx="861125" cy="10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7">
            <a:alphaModFix/>
          </a:blip>
          <a:srcRect l="1362" r="1352" b="3072"/>
          <a:stretch/>
        </p:blipFill>
        <p:spPr>
          <a:xfrm>
            <a:off x="362300" y="2887625"/>
            <a:ext cx="861125" cy="9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6" name="Google Shape;406;p24"/>
          <p:cNvGraphicFramePr/>
          <p:nvPr/>
        </p:nvGraphicFramePr>
        <p:xfrm>
          <a:off x="345054" y="29761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8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6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6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9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William E.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Sharer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203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Farmington, NM 87499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415H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bill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@williamsharer.com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986-4381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Tracee Loughran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tracee.loughran@nmlegis.gov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George K. Mu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ñ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oz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Cibola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McKinley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Box 2679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Gallup, NM 87305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325B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george.munoz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986-4371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Steve D. Lanier*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Shannon D. Pinto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 &amp;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McKinley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549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Tohatchi, NM 87325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301B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shannon.pinto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986-4835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7" name="Google Shape;407;p24"/>
          <p:cNvPicPr preferRelativeResize="0"/>
          <p:nvPr/>
        </p:nvPicPr>
        <p:blipFill rotWithShape="1">
          <a:blip r:embed="rId4">
            <a:alphaModFix/>
          </a:blip>
          <a:srcRect b="3072"/>
          <a:stretch/>
        </p:blipFill>
        <p:spPr>
          <a:xfrm>
            <a:off x="345050" y="827125"/>
            <a:ext cx="789325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050" y="1783419"/>
            <a:ext cx="789319" cy="98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4"/>
          <p:cNvPicPr preferRelativeResize="0"/>
          <p:nvPr/>
        </p:nvPicPr>
        <p:blipFill rotWithShape="1">
          <a:blip r:embed="rId6">
            <a:alphaModFix/>
          </a:blip>
          <a:srcRect t="7736" b="5720"/>
          <a:stretch/>
        </p:blipFill>
        <p:spPr>
          <a:xfrm>
            <a:off x="345050" y="2770075"/>
            <a:ext cx="789325" cy="95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4"/>
          <p:cNvPicPr preferRelativeResize="0"/>
          <p:nvPr/>
        </p:nvPicPr>
        <p:blipFill rotWithShape="1">
          <a:blip r:embed="rId7">
            <a:alphaModFix/>
          </a:blip>
          <a:srcRect b="3072"/>
          <a:stretch/>
        </p:blipFill>
        <p:spPr>
          <a:xfrm>
            <a:off x="345050" y="3733500"/>
            <a:ext cx="789325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Google Shape;415;p25"/>
          <p:cNvGraphicFramePr/>
          <p:nvPr/>
        </p:nvGraphicFramePr>
        <p:xfrm>
          <a:off x="362307" y="3817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81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6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7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Benny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Shendo Jr.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Juan, Bernalillo, McKin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ley, Rio Arriba &amp; Sandoval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PO Box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634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Jemez Pueblo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, NM 87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024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323A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benny.shendo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6" name="Google Shape;416;p25"/>
          <p:cNvPicPr preferRelativeResize="0"/>
          <p:nvPr/>
        </p:nvPicPr>
        <p:blipFill rotWithShape="1">
          <a:blip r:embed="rId3">
            <a:alphaModFix/>
          </a:blip>
          <a:srcRect b="3072"/>
          <a:stretch/>
        </p:blipFill>
        <p:spPr>
          <a:xfrm>
            <a:off x="362300" y="884575"/>
            <a:ext cx="810325" cy="9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2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/>
        </p:nvSpPr>
        <p:spPr>
          <a:xfrm>
            <a:off x="997050" y="1971438"/>
            <a:ext cx="7149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Santa Fe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23" name="Google Shape;42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9" name="Google Shape;429;p43"/>
          <p:cNvGraphicFramePr/>
          <p:nvPr/>
        </p:nvGraphicFramePr>
        <p:xfrm>
          <a:off x="474621" y="6061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9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7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7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Reena Szczepanski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1000 Cordova Place #973 Santa Fe, NM 87505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134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reena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.szczepanski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986-4777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Ashley Watson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337AB7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ashley.watson@nmlegis.gov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Christine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Chandler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Los Alamos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&amp;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Sandoval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1565, Los Alamos, NM 87544</a:t>
                      </a:r>
                      <a:endParaRPr sz="1000" i="1" u="sng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308A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christine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.chandler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986-4411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Laurel Minter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laurel.minter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Matthew McQueen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 &amp; Sandoval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Caliente Road A-11 Box 818 Santa Fe, NM 87508-3105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316A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matthew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.mcqueen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986-4423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solidFill>
                            <a:srgbClr val="333333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Sarah Boses</a:t>
                      </a:r>
                      <a:endParaRPr sz="1000">
                        <a:solidFill>
                          <a:srgbClr val="333333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sarah.boses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Susan K. Herrera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Rio Arriba,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Sandoval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Taos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189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Embudo, NM 87531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327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susan.herrera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" name="Google Shape;430;p43"/>
          <p:cNvPicPr preferRelativeResize="0"/>
          <p:nvPr/>
        </p:nvPicPr>
        <p:blipFill rotWithShape="1">
          <a:blip r:embed="rId6">
            <a:alphaModFix/>
          </a:blip>
          <a:srcRect l="8967" r="8984" b="10714"/>
          <a:stretch/>
        </p:blipFill>
        <p:spPr>
          <a:xfrm>
            <a:off x="474625" y="2853825"/>
            <a:ext cx="756650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3"/>
          <p:cNvPicPr preferRelativeResize="0"/>
          <p:nvPr/>
        </p:nvPicPr>
        <p:blipFill rotWithShape="1">
          <a:blip r:embed="rId7">
            <a:alphaModFix/>
          </a:blip>
          <a:srcRect b="8800"/>
          <a:stretch/>
        </p:blipFill>
        <p:spPr>
          <a:xfrm>
            <a:off x="474625" y="3994600"/>
            <a:ext cx="756650" cy="9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3"/>
          <p:cNvPicPr preferRelativeResize="0"/>
          <p:nvPr/>
        </p:nvPicPr>
        <p:blipFill rotWithShape="1">
          <a:blip r:embed="rId8">
            <a:alphaModFix/>
          </a:blip>
          <a:srcRect l="6260" r="11691"/>
          <a:stretch/>
        </p:blipFill>
        <p:spPr>
          <a:xfrm>
            <a:off x="474625" y="548500"/>
            <a:ext cx="756650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3"/>
          <p:cNvPicPr preferRelativeResize="0"/>
          <p:nvPr/>
        </p:nvPicPr>
        <p:blipFill rotWithShape="1">
          <a:blip r:embed="rId9">
            <a:alphaModFix/>
          </a:blip>
          <a:srcRect l="4594" r="4594" b="1185"/>
          <a:stretch/>
        </p:blipFill>
        <p:spPr>
          <a:xfrm>
            <a:off x="474625" y="1701163"/>
            <a:ext cx="756650" cy="11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8" name="Google Shape;438;p44"/>
          <p:cNvGraphicFramePr/>
          <p:nvPr/>
        </p:nvGraphicFramePr>
        <p:xfrm>
          <a:off x="362307" y="3817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7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72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Andrea Romero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46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32963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NM 875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94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205A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andrea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@andrearomero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.com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43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490-6155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Tara L.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Lujan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48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1430 Galisteo Street, Santa Fe NM 87505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413F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tara.lujan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986-4432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Alexandra Wylie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alexandra.wylie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Linda Serrato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28043, Santa Fe NM 87592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205A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linda.serrato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243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9" name="Google Shape;439;p44"/>
          <p:cNvPicPr preferRelativeResize="0"/>
          <p:nvPr/>
        </p:nvPicPr>
        <p:blipFill rotWithShape="1">
          <a:blip r:embed="rId4">
            <a:alphaModFix/>
          </a:blip>
          <a:srcRect b="4187"/>
          <a:stretch/>
        </p:blipFill>
        <p:spPr>
          <a:xfrm>
            <a:off x="362300" y="1830350"/>
            <a:ext cx="756650" cy="10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300" y="884563"/>
            <a:ext cx="756638" cy="94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300" y="2855800"/>
            <a:ext cx="756638" cy="94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6" name="Google Shape;446;p45"/>
          <p:cNvGraphicFramePr/>
          <p:nvPr/>
        </p:nvGraphicFramePr>
        <p:xfrm>
          <a:off x="362307" y="14727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9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7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9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8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Elizabeth "Liz" Stefanics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Bernalillo, Lincoln, 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Miguel, Torrance &amp; Valencia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39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720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Cerrillos, NM 87010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328B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lstefanics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@msn.com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986-4377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Anne Strader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deborahanne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.strader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Roberto "Bobby" J. Gonzales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Los Alamos, Rio Arriba &amp; Taos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26 Lavender Lane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Ranchos De Taos, NM 87557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21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roberto.gonzales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Leo Jaramillo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Los Alamos, Rio Arriba &amp; Sandoval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Box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1014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Espanola, NM 87532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300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leo.jaramillo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986-4487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Briana Salazar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briana.salazar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Linda Trujillo*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7" name="Google Shape;447;p45"/>
          <p:cNvPicPr preferRelativeResize="0"/>
          <p:nvPr/>
        </p:nvPicPr>
        <p:blipFill rotWithShape="1">
          <a:blip r:embed="rId4">
            <a:alphaModFix/>
          </a:blip>
          <a:srcRect l="4773" r="11928"/>
          <a:stretch/>
        </p:blipFill>
        <p:spPr>
          <a:xfrm>
            <a:off x="362300" y="798675"/>
            <a:ext cx="796525" cy="11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 rotWithShape="1">
          <a:blip r:embed="rId5">
            <a:alphaModFix/>
          </a:blip>
          <a:srcRect l="8358" r="10807"/>
          <a:stretch/>
        </p:blipFill>
        <p:spPr>
          <a:xfrm>
            <a:off x="362300" y="1934050"/>
            <a:ext cx="796525" cy="11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/>
          <p:cNvPicPr preferRelativeResize="0"/>
          <p:nvPr/>
        </p:nvPicPr>
        <p:blipFill rotWithShape="1">
          <a:blip r:embed="rId6">
            <a:alphaModFix/>
          </a:blip>
          <a:srcRect l="3167" r="3129"/>
          <a:stretch/>
        </p:blipFill>
        <p:spPr>
          <a:xfrm>
            <a:off x="362300" y="3104100"/>
            <a:ext cx="796525" cy="10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5"/>
          <p:cNvPicPr preferRelativeResize="0"/>
          <p:nvPr/>
        </p:nvPicPr>
        <p:blipFill rotWithShape="1">
          <a:blip r:embed="rId7">
            <a:alphaModFix/>
          </a:blip>
          <a:srcRect l="3165" t="5893" r="3165" b="12473"/>
          <a:stretch/>
        </p:blipFill>
        <p:spPr>
          <a:xfrm>
            <a:off x="362300" y="4101950"/>
            <a:ext cx="796525" cy="85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5" name="Google Shape;455;p46"/>
          <p:cNvGraphicFramePr/>
          <p:nvPr/>
        </p:nvGraphicFramePr>
        <p:xfrm>
          <a:off x="362307" y="3817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0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0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Ant Thornton*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Bernalillo, Sandoval &amp; Torrance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19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Peter Wirth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25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708 Paseo de Peralta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Santa Fe, NM 87501</a:t>
                      </a:r>
                      <a:endParaRPr sz="1000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119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peter.wirth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986-4727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6" name="Google Shape;456;p46"/>
          <p:cNvPicPr preferRelativeResize="0"/>
          <p:nvPr/>
        </p:nvPicPr>
        <p:blipFill rotWithShape="1">
          <a:blip r:embed="rId4">
            <a:alphaModFix/>
          </a:blip>
          <a:srcRect r="1826"/>
          <a:stretch/>
        </p:blipFill>
        <p:spPr>
          <a:xfrm>
            <a:off x="362300" y="1931325"/>
            <a:ext cx="756638" cy="9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6"/>
          <p:cNvPicPr preferRelativeResize="0"/>
          <p:nvPr/>
        </p:nvPicPr>
        <p:blipFill rotWithShape="1">
          <a:blip r:embed="rId5">
            <a:alphaModFix/>
          </a:blip>
          <a:srcRect l="16020" r="19819" b="11087"/>
          <a:stretch/>
        </p:blipFill>
        <p:spPr>
          <a:xfrm>
            <a:off x="362300" y="882700"/>
            <a:ext cx="756649" cy="10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64fda2116a0b7d72_444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64fda2116a0b7d72_444"/>
          <p:cNvSpPr txBox="1"/>
          <p:nvPr/>
        </p:nvSpPr>
        <p:spPr>
          <a:xfrm>
            <a:off x="997050" y="1971438"/>
            <a:ext cx="7149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Zuni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64" name="Google Shape;464;g64fda2116a0b7d72_4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64fda2116a0b7d72_4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4fda2116a0b7d72_28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64fda2116a0b7d72_28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g64fda2116a0b7d72_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" name="Google Shape;470;g64fda2116a0b7d72_456"/>
          <p:cNvGraphicFramePr/>
          <p:nvPr/>
        </p:nvGraphicFramePr>
        <p:xfrm>
          <a:off x="474632" y="40126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0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0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Vacant*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McKinley &amp; Cibola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George K. Mu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ñ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oz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Democrat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San Juan,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Cibola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McKinley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Box 2679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Gallup, NM 87305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325B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george.munoz</a:t>
                      </a:r>
                      <a:endParaRPr sz="10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986-4371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71" name="Google Shape;471;g64fda2116a0b7d72_456"/>
          <p:cNvPicPr preferRelativeResize="0"/>
          <p:nvPr/>
        </p:nvPicPr>
        <p:blipFill rotWithShape="1">
          <a:blip r:embed="rId3">
            <a:alphaModFix/>
          </a:blip>
          <a:srcRect r="3781"/>
          <a:stretch/>
        </p:blipFill>
        <p:spPr>
          <a:xfrm>
            <a:off x="474617" y="1950875"/>
            <a:ext cx="741607" cy="96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64fda2116a0b7d72_185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64fda2116a0b7d72_185"/>
          <p:cNvSpPr txBox="1"/>
          <p:nvPr/>
        </p:nvSpPr>
        <p:spPr>
          <a:xfrm>
            <a:off x="418650" y="1617450"/>
            <a:ext cx="8306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64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Senate Map</a:t>
            </a:r>
            <a:r>
              <a:rPr lang="en-US" sz="63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sz="63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(HKHC)</a:t>
            </a:r>
            <a:endParaRPr sz="5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61" name="Google Shape;261;g64fda2116a0b7d72_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64fda2116a0b7d72_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4fda2116a0b7d72_362"/>
          <p:cNvSpPr txBox="1">
            <a:spLocks noGrp="1"/>
          </p:cNvSpPr>
          <p:nvPr>
            <p:ph type="ctrTitle"/>
          </p:nvPr>
        </p:nvSpPr>
        <p:spPr>
          <a:xfrm>
            <a:off x="857250" y="631329"/>
            <a:ext cx="5143500" cy="134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64fda2116a0b7d72_362"/>
          <p:cNvSpPr txBox="1">
            <a:spLocks noGrp="1"/>
          </p:cNvSpPr>
          <p:nvPr>
            <p:ph type="subTitle" idx="1"/>
          </p:nvPr>
        </p:nvSpPr>
        <p:spPr>
          <a:xfrm>
            <a:off x="857250" y="2026146"/>
            <a:ext cx="5143500" cy="93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g64fda2116a0b7d72_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04"/>
            <a:ext cx="9143998" cy="512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64fda2116a0b7d72_14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64fda2116a0b7d72_14"/>
          <p:cNvSpPr txBox="1"/>
          <p:nvPr/>
        </p:nvSpPr>
        <p:spPr>
          <a:xfrm>
            <a:off x="1254900" y="1971450"/>
            <a:ext cx="6634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Chaves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77" name="Google Shape;277;g64fda2116a0b7d72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50"/>
            <a:ext cx="1307588" cy="6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64fda2116a0b7d72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" name="Google Shape;283;p19"/>
          <p:cNvGraphicFramePr/>
          <p:nvPr/>
        </p:nvGraphicFramePr>
        <p:xfrm>
          <a:off x="375254" y="29819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6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2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4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79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 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Office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Angelita Mejia*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Jared Hembree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59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3358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Roswell, NM 88202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203EN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jared.hembree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3"/>
                        </a:rPr>
                        <a:t>@nmlegis.gov</a:t>
                      </a:r>
                      <a:endParaRPr sz="1100">
                        <a:solidFill>
                          <a:srgbClr val="337AB7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solidFill>
                          <a:srgbClr val="337AB7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solidFill>
                          <a:srgbClr val="337AB7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986-4211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Aide: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Casey Conlee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casey.conlee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4"/>
                        </a:rPr>
                        <a:t>@nmlegis.gov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Jonathan Allen Henry*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Eddy &amp; Otero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54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Jimmy G. Mason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Eddy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&amp; Lea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66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205 W. Main St., Artesia, NM 88210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203B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immy.</a:t>
                      </a:r>
                      <a:r>
                        <a:rPr lang="en-US" sz="1000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</a:t>
                      </a: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ason</a:t>
                      </a:r>
                      <a:endParaRPr sz="1600"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strike="noStrike" cap="none">
                          <a:solidFill>
                            <a:srgbClr val="0563C1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@nmlegis.gov</a:t>
                      </a:r>
                      <a:r>
                        <a:rPr lang="en-US" sz="1000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300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</a:t>
                      </a:r>
                      <a:r>
                        <a:rPr lang="en-US" sz="10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226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Aide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: Estefani Hammond </a:t>
                      </a: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6"/>
                        </a:rPr>
                        <a:t>estefani.hammond</a:t>
                      </a:r>
                      <a:endParaRPr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Manrope"/>
                          <a:ea typeface="Manrope"/>
                          <a:cs typeface="Manrope"/>
                          <a:sym typeface="Manrope"/>
                          <a:hlinkClick r:id="rId6"/>
                        </a:rPr>
                        <a:t>@nmlegis.gov</a:t>
                      </a: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 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84" name="Google Shape;284;p19"/>
          <p:cNvGrpSpPr/>
          <p:nvPr/>
        </p:nvGrpSpPr>
        <p:grpSpPr>
          <a:xfrm>
            <a:off x="375250" y="869700"/>
            <a:ext cx="767626" cy="3975600"/>
            <a:chOff x="375250" y="869700"/>
            <a:chExt cx="767626" cy="3975600"/>
          </a:xfrm>
        </p:grpSpPr>
        <p:pic>
          <p:nvPicPr>
            <p:cNvPr id="285" name="Google Shape;285;p19"/>
            <p:cNvPicPr preferRelativeResize="0"/>
            <p:nvPr/>
          </p:nvPicPr>
          <p:blipFill rotWithShape="1">
            <a:blip r:embed="rId7">
              <a:alphaModFix/>
            </a:blip>
            <a:srcRect l="4245" r="4254" b="13911"/>
            <a:stretch/>
          </p:blipFill>
          <p:spPr>
            <a:xfrm>
              <a:off x="375250" y="3839700"/>
              <a:ext cx="767625" cy="100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9"/>
            <p:cNvPicPr preferRelativeResize="0"/>
            <p:nvPr/>
          </p:nvPicPr>
          <p:blipFill rotWithShape="1">
            <a:blip r:embed="rId8">
              <a:alphaModFix/>
            </a:blip>
            <a:srcRect l="6805" r="6831"/>
            <a:stretch/>
          </p:blipFill>
          <p:spPr>
            <a:xfrm>
              <a:off x="375250" y="1833813"/>
              <a:ext cx="767625" cy="110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9"/>
            <p:cNvPicPr preferRelativeResize="0"/>
            <p:nvPr/>
          </p:nvPicPr>
          <p:blipFill rotWithShape="1">
            <a:blip r:embed="rId9">
              <a:alphaModFix/>
            </a:blip>
            <a:srcRect l="20646" t="13343" r="19854" b="18679"/>
            <a:stretch/>
          </p:blipFill>
          <p:spPr>
            <a:xfrm>
              <a:off x="375250" y="869700"/>
              <a:ext cx="767625" cy="95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9"/>
            <p:cNvPicPr preferRelativeResize="0"/>
            <p:nvPr/>
          </p:nvPicPr>
          <p:blipFill rotWithShape="1">
            <a:blip r:embed="rId10">
              <a:alphaModFix/>
            </a:blip>
            <a:srcRect l="25747" t="11112" r="31152" b="38328"/>
            <a:stretch/>
          </p:blipFill>
          <p:spPr>
            <a:xfrm>
              <a:off x="375250" y="2928900"/>
              <a:ext cx="767626" cy="910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Google Shape;293;p20"/>
          <p:cNvGraphicFramePr/>
          <p:nvPr/>
        </p:nvGraphicFramePr>
        <p:xfrm>
          <a:off x="474607" y="21506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{8EE15A34-B347-4CF5-819B-31E8F05AFF56}</a:tableStyleId>
              </a:tblPr>
              <a:tblGrid>
                <a:gridCol w="76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4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Photo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Name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House or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Party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County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District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Mailing Address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&amp; Office</a:t>
                      </a:r>
                      <a:endParaRPr sz="11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Email 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Address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Phone Number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8F42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Nicholas Allan Paul*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Lincoln &amp; Otero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33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b="1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Patrick Henry Boone IV*</a:t>
                      </a:r>
                      <a:endParaRPr sz="1300" b="1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Curry, De Baca, Lea &amp; Roosevelt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27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Larry R. Scott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Eddy &amp; Lea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42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1708, Hobbs NM 88241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Office 203GN</a:t>
                      </a: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larry.scott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@nmlegis.gov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986-4450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9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Candy Spence Ezzell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Senate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Republican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Chaves, Eddy &amp; Otero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32</a:t>
                      </a:r>
                      <a:endParaRPr sz="13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P.O. Box 2125, Roswell NM 88202</a:t>
                      </a:r>
                      <a:endParaRPr sz="1000" u="none" strike="noStrike" cap="none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csecows</a:t>
                      </a:r>
                      <a:endParaRPr sz="1000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563C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@aol.com</a:t>
                      </a:r>
                      <a:endParaRPr sz="1300" u="none" strike="noStrike" cap="none">
                        <a:solidFill>
                          <a:srgbClr val="0563C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0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00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(505) 986-4454</a:t>
                      </a: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30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50" marR="91450" marT="34300" marB="34300" anchor="ctr">
                    <a:solidFill>
                      <a:srgbClr val="FFCC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l="60868" t="23517" b="27567"/>
          <a:stretch/>
        </p:blipFill>
        <p:spPr>
          <a:xfrm>
            <a:off x="480625" y="802100"/>
            <a:ext cx="752624" cy="94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4">
            <a:alphaModFix/>
          </a:blip>
          <a:srcRect l="27808" t="18459" r="42078" b="53839"/>
          <a:stretch/>
        </p:blipFill>
        <p:spPr>
          <a:xfrm>
            <a:off x="478625" y="1742875"/>
            <a:ext cx="752623" cy="103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 l="1593" r="-544"/>
          <a:stretch/>
        </p:blipFill>
        <p:spPr>
          <a:xfrm>
            <a:off x="474600" y="2792175"/>
            <a:ext cx="764675" cy="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 rotWithShape="1">
          <a:blip r:embed="rId6">
            <a:alphaModFix/>
          </a:blip>
          <a:srcRect t="-6089" b="6089"/>
          <a:stretch/>
        </p:blipFill>
        <p:spPr>
          <a:xfrm>
            <a:off x="478613" y="3696959"/>
            <a:ext cx="756638" cy="94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1e909023e28_0_3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2743200" y="74295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e909023e28_0_3"/>
          <p:cNvSpPr txBox="1"/>
          <p:nvPr/>
        </p:nvSpPr>
        <p:spPr>
          <a:xfrm>
            <a:off x="1405350" y="1971450"/>
            <a:ext cx="6333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Colfax County</a:t>
            </a:r>
            <a:endParaRPr sz="140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04" name="Google Shape;304;g1e909023e28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91" y="3767149"/>
            <a:ext cx="1307586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e909023e28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2950" y="3765994"/>
            <a:ext cx="1056030" cy="63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1842</Words>
  <Application>Microsoft Office PowerPoint</Application>
  <PresentationFormat>On-screen Show (16:9)</PresentationFormat>
  <Paragraphs>752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Bitter</vt:lpstr>
      <vt:lpstr>Manrope</vt:lpstr>
      <vt:lpstr>Calibri</vt:lpstr>
      <vt:lpstr>Play</vt:lpstr>
      <vt:lpstr>Arial</vt:lpstr>
      <vt:lpstr>Office Theme</vt:lpstr>
      <vt:lpstr>Office Theme</vt:lpstr>
      <vt:lpstr>Office Theme</vt:lpstr>
      <vt:lpstr>Healthy Kids  Healthy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Alyssa Renwick</dc:creator>
  <cp:lastModifiedBy>Gaarden, Gabriel, DOH</cp:lastModifiedBy>
  <cp:revision>1</cp:revision>
  <dcterms:created xsi:type="dcterms:W3CDTF">2018-07-13T21:02:09Z</dcterms:created>
  <dcterms:modified xsi:type="dcterms:W3CDTF">2024-12-18T00:39:50Z</dcterms:modified>
</cp:coreProperties>
</file>